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36d5a9dc1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36d5a9dc1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36d5a9dc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336d5a9dc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336d5a9dc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336d5a9dc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336d5a9dc1_7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336d5a9dc1_7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336d5a9dc1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336d5a9dc1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336d5a9dc1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336d5a9dc1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336d5a9dc1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336d5a9dc1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Лабораторная работа №4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Применение искусственных нейронных сетей для обработки информации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Вывод</a:t>
            </a:r>
            <a:endParaRPr/>
          </a:p>
        </p:txBody>
      </p:sp>
      <p:sp>
        <p:nvSpPr>
          <p:cNvPr id="283" name="Google Shape;283;p26"/>
          <p:cNvSpPr txBox="1"/>
          <p:nvPr>
            <p:ph idx="1" type="body"/>
          </p:nvPr>
        </p:nvSpPr>
        <p:spPr>
          <a:xfrm>
            <a:off x="4018025" y="1567550"/>
            <a:ext cx="4318500" cy="207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Нами была успешно обучена и протестирована ИНС для распознавания цифр 0-9, представленных в матричном виде, организованная с помощью дерева принятия решений, для этого использовался метод обучения с учителем. Общая точность ИНС – 68%, что является достойным результатом, остальные параметры оценки работоспособности нейронной сети можно видеть на картинке «Результаты работы программы»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"/>
          <p:cNvSpPr txBox="1"/>
          <p:nvPr>
            <p:ph type="title"/>
          </p:nvPr>
        </p:nvSpPr>
        <p:spPr>
          <a:xfrm>
            <a:off x="1123775" y="222555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  <p:pic>
        <p:nvPicPr>
          <p:cNvPr id="289" name="Google Shape;28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688" y="733425"/>
            <a:ext cx="2562225" cy="36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Цель работы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4018025" y="1567550"/>
            <a:ext cx="4318500" cy="179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Научиться с</a:t>
            </a:r>
            <a:r>
              <a:rPr lang="ru" sz="1400"/>
              <a:t>оздавать  программы, реализующей искусственные нейронные сети для решения поставленной задачи.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400"/>
              <a:t>Для выполнения лабораторной работы используется следующий вариант задания:</a:t>
            </a:r>
            <a:br>
              <a:rPr lang="ru" sz="1400"/>
            </a:br>
            <a:r>
              <a:rPr lang="ru" sz="1400"/>
              <a:t>“Научите нейронную сеть распознавать цифры от 0 до 9, заданные в матричном виде” (14)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Постановка задачи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4176475" y="1491450"/>
            <a:ext cx="4318500" cy="2160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Обучить нейронную сеть распознавать рукописные цифры заданные в матричном виде и выявить точность и правильность обучения, посредствам вычисления точности ИНС.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/>
              <a:t>Для этого необходимо разделить набор данных - </a:t>
            </a:r>
            <a:r>
              <a:rPr lang="ru" sz="1400"/>
              <a:t>MNIST digits classification dataset, представляющий собой  набор рукописных цифр (</a:t>
            </a:r>
            <a:r>
              <a:rPr lang="ru" sz="1400"/>
              <a:t>60000 картинок). 70%  будет использоваться для обучения, а остальные 30% для тестирования распознавания.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Метод решения задачи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3857625" y="1567550"/>
            <a:ext cx="4479000" cy="2439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u"/>
              <a:t>Использование модулей </a:t>
            </a:r>
            <a:r>
              <a:rPr lang="ru"/>
              <a:t>keras и sklearn.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u"/>
              <a:t>Обучение нейронной сети</a:t>
            </a:r>
            <a:r>
              <a:rPr lang="ru"/>
              <a:t> – метод обучения с учителем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u"/>
              <a:t>Классификация объектов (цифр)</a:t>
            </a:r>
            <a:r>
              <a:rPr lang="ru"/>
              <a:t> – деревом используя библиотеку DecisionTreeClassifier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ru"/>
              <a:t>Уменьшение размерности данных </a:t>
            </a:r>
            <a:r>
              <a:rPr lang="ru"/>
              <a:t>– метод главных компонент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Структурная схема алгоритма</a:t>
            </a:r>
            <a:endParaRPr/>
          </a:p>
        </p:txBody>
      </p:sp>
      <p:pic>
        <p:nvPicPr>
          <p:cNvPr id="253" name="Google Shape;2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9450"/>
            <a:ext cx="8839199" cy="2159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Листинг программы</a:t>
            </a:r>
            <a:endParaRPr/>
          </a:p>
        </p:txBody>
      </p:sp>
      <p:pic>
        <p:nvPicPr>
          <p:cNvPr id="259" name="Google Shape;2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963" y="1307850"/>
            <a:ext cx="5934075" cy="32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Листинг программы</a:t>
            </a:r>
            <a:endParaRPr/>
          </a:p>
        </p:txBody>
      </p:sp>
      <p:pic>
        <p:nvPicPr>
          <p:cNvPr id="265" name="Google Shape;2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963" y="1307850"/>
            <a:ext cx="5934075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Листинг программы</a:t>
            </a:r>
            <a:endParaRPr/>
          </a:p>
        </p:txBody>
      </p:sp>
      <p:pic>
        <p:nvPicPr>
          <p:cNvPr id="271" name="Google Shape;2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7850" y="2171700"/>
            <a:ext cx="5448300" cy="80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Результат работы программы</a:t>
            </a:r>
            <a:endParaRPr/>
          </a:p>
        </p:txBody>
      </p:sp>
      <p:pic>
        <p:nvPicPr>
          <p:cNvPr id="277" name="Google Shape;2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1307850"/>
            <a:ext cx="59436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